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7" r:id="rId3"/>
    <p:sldId id="265" r:id="rId4"/>
    <p:sldId id="268" r:id="rId5"/>
    <p:sldId id="269" r:id="rId6"/>
    <p:sldId id="270" r:id="rId7"/>
    <p:sldId id="266" r:id="rId8"/>
    <p:sldId id="271" r:id="rId9"/>
    <p:sldId id="260" r:id="rId10"/>
    <p:sldId id="272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7178C-7A67-2B40-9053-7DCC25E3F2D3}" v="4" dt="2021-04-19T19:14:39.203"/>
    <p1510:client id="{6E36E73D-2E42-3F45-A06F-9A9A2E0274B5}" v="1" dt="2021-04-19T19:21:36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5588"/>
  </p:normalViewPr>
  <p:slideViewPr>
    <p:cSldViewPr snapToGrid="0">
      <p:cViewPr varScale="1">
        <p:scale>
          <a:sx n="100" d="100"/>
          <a:sy n="100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62EA-1CBA-6546-9F85-9D6AACBE951A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AAAED-715B-434C-8025-C7F593EDB2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16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1DE7-C49F-4627-937C-3549F80979E5}" type="datetimeFigureOut">
              <a:rPr lang="nl-NL" smtClean="0"/>
              <a:t>19-04-2021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3B7A-D21F-42F2-B497-52421AC4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5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6200000">
            <a:off x="-1978152" y="2235200"/>
            <a:ext cx="6858000" cy="2387600"/>
          </a:xfrm>
        </p:spPr>
        <p:txBody>
          <a:bodyPr/>
          <a:lstStyle/>
          <a:p>
            <a:r>
              <a:rPr lang="nl-NL" dirty="0"/>
              <a:t>Bloemwerk in het oude Egypte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769" y="338328"/>
            <a:ext cx="8062623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631" y="0"/>
            <a:ext cx="6804039" cy="32263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087" y="3226328"/>
            <a:ext cx="6327913" cy="363167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 rot="16200000">
            <a:off x="-1178302" y="3279913"/>
            <a:ext cx="3279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Halskragen</a:t>
            </a:r>
          </a:p>
        </p:txBody>
      </p:sp>
    </p:spTree>
    <p:extLst>
      <p:ext uri="{BB962C8B-B14F-4D97-AF65-F5344CB8AC3E}">
        <p14:creationId xmlns:p14="http://schemas.microsoft.com/office/powerpoint/2010/main" val="138564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rot="16200000">
            <a:off x="-954157" y="3081130"/>
            <a:ext cx="3331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Technieken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609" y="595114"/>
            <a:ext cx="3633304" cy="56012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589" y="1669774"/>
            <a:ext cx="5814538" cy="41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3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rot="16200000">
            <a:off x="-596348" y="3021496"/>
            <a:ext cx="2814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Opdracht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68066" y="521685"/>
            <a:ext cx="9092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Maak een sieraad van </a:t>
            </a:r>
          </a:p>
          <a:p>
            <a:r>
              <a:rPr lang="nl-NL" sz="3200" dirty="0"/>
              <a:t>plantaardig materiaal</a:t>
            </a:r>
          </a:p>
          <a:p>
            <a:endParaRPr lang="nl-NL" sz="3200" dirty="0"/>
          </a:p>
          <a:p>
            <a:r>
              <a:rPr lang="nl-NL" sz="3200" dirty="0"/>
              <a:t>gebruik een ontstaanshandeling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844" y="3403275"/>
            <a:ext cx="3632427" cy="272915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0047B20-43C7-EE49-8D48-9FEA4D11D189}"/>
              </a:ext>
            </a:extLst>
          </p:cNvPr>
          <p:cNvSpPr txBox="1"/>
          <p:nvPr/>
        </p:nvSpPr>
        <p:spPr>
          <a:xfrm>
            <a:off x="10659783" y="754714"/>
            <a:ext cx="10791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Rijgen</a:t>
            </a:r>
          </a:p>
          <a:p>
            <a:endParaRPr lang="nl-NL" dirty="0"/>
          </a:p>
          <a:p>
            <a:r>
              <a:rPr lang="nl-NL" dirty="0"/>
              <a:t>Wikkelen</a:t>
            </a:r>
          </a:p>
          <a:p>
            <a:endParaRPr lang="nl-NL" dirty="0"/>
          </a:p>
          <a:p>
            <a:r>
              <a:rPr lang="nl-NL" dirty="0"/>
              <a:t>Lijmen</a:t>
            </a:r>
          </a:p>
          <a:p>
            <a:endParaRPr lang="nl-NL" dirty="0"/>
          </a:p>
          <a:p>
            <a:r>
              <a:rPr lang="nl-NL" dirty="0"/>
              <a:t>Vouwen</a:t>
            </a:r>
          </a:p>
          <a:p>
            <a:endParaRPr lang="nl-NL" dirty="0"/>
          </a:p>
          <a:p>
            <a:r>
              <a:rPr lang="nl-NL" dirty="0"/>
              <a:t>Vlechten</a:t>
            </a:r>
          </a:p>
          <a:p>
            <a:endParaRPr lang="nl-NL" dirty="0"/>
          </a:p>
          <a:p>
            <a:r>
              <a:rPr lang="nl-NL" dirty="0"/>
              <a:t>Weven</a:t>
            </a:r>
          </a:p>
          <a:p>
            <a:endParaRPr lang="nl-NL" dirty="0"/>
          </a:p>
          <a:p>
            <a:r>
              <a:rPr lang="nl-NL" dirty="0"/>
              <a:t>Knopen</a:t>
            </a:r>
          </a:p>
          <a:p>
            <a:endParaRPr lang="nl-NL" dirty="0"/>
          </a:p>
          <a:p>
            <a:r>
              <a:rPr lang="nl-NL" dirty="0"/>
              <a:t>Klemmen</a:t>
            </a:r>
          </a:p>
          <a:p>
            <a:endParaRPr lang="nl-NL" dirty="0"/>
          </a:p>
          <a:p>
            <a:r>
              <a:rPr lang="nl-NL" dirty="0"/>
              <a:t>Stapelen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58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807795" y="882069"/>
            <a:ext cx="613020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5400" dirty="0"/>
              <a:t>Egypte</a:t>
            </a:r>
            <a:r>
              <a:rPr lang="nl-NL" sz="2800" dirty="0"/>
              <a:t>, </a:t>
            </a:r>
          </a:p>
          <a:p>
            <a:pPr algn="r"/>
            <a:r>
              <a:rPr lang="nl-NL" sz="2800" dirty="0"/>
              <a:t>land van mummies, farao’s en piramides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5" y="2625173"/>
            <a:ext cx="4216400" cy="381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56" y="3249060"/>
            <a:ext cx="4572000" cy="25622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459"/>
            <a:ext cx="4385897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0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0885"/>
            <a:ext cx="12626502" cy="53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04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53548" y="822434"/>
            <a:ext cx="28911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3100 v.Chr.</a:t>
            </a:r>
          </a:p>
          <a:p>
            <a:endParaRPr lang="nl-NL" dirty="0"/>
          </a:p>
          <a:p>
            <a:r>
              <a:rPr lang="nl-NL" dirty="0"/>
              <a:t>De Nijl, een belangrijke rivier</a:t>
            </a:r>
          </a:p>
          <a:p>
            <a:r>
              <a:rPr lang="nl-NL" dirty="0"/>
              <a:t>landbouw</a:t>
            </a:r>
          </a:p>
          <a:p>
            <a:endParaRPr lang="nl-NL" dirty="0"/>
          </a:p>
          <a:p>
            <a:r>
              <a:rPr lang="nl-NL" dirty="0"/>
              <a:t>Farao’s</a:t>
            </a:r>
          </a:p>
          <a:p>
            <a:endParaRPr lang="nl-NL" dirty="0"/>
          </a:p>
          <a:p>
            <a:r>
              <a:rPr lang="nl-NL" dirty="0"/>
              <a:t>Goden en Godinnen</a:t>
            </a:r>
          </a:p>
          <a:p>
            <a:endParaRPr lang="nl-NL" dirty="0"/>
          </a:p>
          <a:p>
            <a:r>
              <a:rPr lang="nl-NL" dirty="0"/>
              <a:t>Mummies</a:t>
            </a:r>
          </a:p>
          <a:p>
            <a:endParaRPr lang="nl-NL" dirty="0"/>
          </a:p>
          <a:p>
            <a:r>
              <a:rPr lang="nl-NL" dirty="0"/>
              <a:t>Wedergeboorte</a:t>
            </a:r>
          </a:p>
          <a:p>
            <a:endParaRPr lang="nl-NL" dirty="0"/>
          </a:p>
          <a:p>
            <a:r>
              <a:rPr lang="nl-NL" dirty="0"/>
              <a:t>Graven Piramides</a:t>
            </a:r>
          </a:p>
          <a:p>
            <a:endParaRPr lang="nl-NL" dirty="0"/>
          </a:p>
          <a:p>
            <a:r>
              <a:rPr lang="nl-NL" dirty="0"/>
              <a:t>Bloemwerk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987" y="618670"/>
            <a:ext cx="6981216" cy="523591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800220" y="5623748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 err="1"/>
              <a:t>Hiëroglieven</a:t>
            </a:r>
            <a:endParaRPr lang="nl-NL" sz="900" i="1" dirty="0"/>
          </a:p>
        </p:txBody>
      </p:sp>
    </p:spTree>
    <p:extLst>
      <p:ext uri="{BB962C8B-B14F-4D97-AF65-F5344CB8AC3E}">
        <p14:creationId xmlns:p14="http://schemas.microsoft.com/office/powerpoint/2010/main" val="205474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rot="16200000">
            <a:off x="-2226365" y="3101009"/>
            <a:ext cx="5353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Hiernamaals: leven na de dood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82607" y="1591154"/>
            <a:ext cx="33448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Voorwaarden tot wedergeboorte:</a:t>
            </a:r>
          </a:p>
          <a:p>
            <a:endParaRPr lang="nl-NL" dirty="0"/>
          </a:p>
          <a:p>
            <a:r>
              <a:rPr lang="nl-NL" dirty="0"/>
              <a:t>- Goed leven hebben geleid</a:t>
            </a:r>
          </a:p>
          <a:p>
            <a:endParaRPr lang="nl-NL" dirty="0"/>
          </a:p>
          <a:p>
            <a:r>
              <a:rPr lang="nl-NL" dirty="0"/>
              <a:t>- Mummificatie</a:t>
            </a:r>
          </a:p>
          <a:p>
            <a:r>
              <a:rPr lang="nl-NL" dirty="0"/>
              <a:t>Het lichaam wordt gebalsemd </a:t>
            </a:r>
          </a:p>
          <a:p>
            <a:r>
              <a:rPr lang="nl-NL" dirty="0"/>
              <a:t>door een priester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974" y="218661"/>
            <a:ext cx="3376916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rot="16200000">
            <a:off x="-1630017" y="2808597"/>
            <a:ext cx="4633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Wedergeboorte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441750" y="4386497"/>
            <a:ext cx="4226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Succes in het hiernamaals hangt af van </a:t>
            </a:r>
          </a:p>
          <a:p>
            <a:r>
              <a:rPr lang="nl-NL" dirty="0"/>
              <a:t>Begrafenisritueel.</a:t>
            </a:r>
          </a:p>
          <a:p>
            <a:r>
              <a:rPr lang="nl-NL" dirty="0"/>
              <a:t>Aardewerk met afbeeldingen en spreuken, </a:t>
            </a:r>
          </a:p>
          <a:p>
            <a:r>
              <a:rPr lang="nl-NL" dirty="0"/>
              <a:t>gemummificeerde dieren en sieraden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240457"/>
            <a:ext cx="3001618" cy="63471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073683" y="2107096"/>
            <a:ext cx="2736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Mummificeren</a:t>
            </a:r>
          </a:p>
          <a:p>
            <a:r>
              <a:rPr lang="nl-NL" dirty="0"/>
              <a:t>Veilig omhulsel voor de ziel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051" y="250683"/>
            <a:ext cx="3914534" cy="27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5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 rot="16200000">
            <a:off x="-755376" y="2782957"/>
            <a:ext cx="2952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Piramides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31" y="993914"/>
            <a:ext cx="6546574" cy="49099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038641" y="4980514"/>
            <a:ext cx="2472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Koningsgraf staat </a:t>
            </a:r>
          </a:p>
          <a:p>
            <a:r>
              <a:rPr lang="nl-NL" dirty="0"/>
              <a:t>symbool voor welvaart</a:t>
            </a:r>
          </a:p>
          <a:p>
            <a:r>
              <a:rPr lang="nl-NL" dirty="0"/>
              <a:t>Gevuld met voorwerpen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38848" y="809248"/>
            <a:ext cx="3991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Staat symbool voor </a:t>
            </a:r>
          </a:p>
          <a:p>
            <a:r>
              <a:rPr lang="nl-NL" dirty="0"/>
              <a:t>De trap naar de hemel op een </a:t>
            </a:r>
            <a:r>
              <a:rPr lang="nl-NL" dirty="0" err="1"/>
              <a:t>oerheuvel</a:t>
            </a:r>
            <a:endParaRPr lang="nl-NL" dirty="0"/>
          </a:p>
          <a:p>
            <a:r>
              <a:rPr lang="nl-NL" dirty="0"/>
              <a:t>waaruit het leven was ontstaan.</a:t>
            </a:r>
          </a:p>
          <a:p>
            <a:r>
              <a:rPr lang="nl-NL" dirty="0"/>
              <a:t>De overgang naar het hiernamaals.</a:t>
            </a:r>
          </a:p>
        </p:txBody>
      </p:sp>
    </p:spTree>
    <p:extLst>
      <p:ext uri="{BB962C8B-B14F-4D97-AF65-F5344CB8AC3E}">
        <p14:creationId xmlns:p14="http://schemas.microsoft.com/office/powerpoint/2010/main" val="202522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rot="16200000">
            <a:off x="-1053548" y="2683566"/>
            <a:ext cx="336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Bloemwerk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047461" y="121257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Losse bloemen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365" y="149639"/>
            <a:ext cx="2540000" cy="3365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440425" y="3697357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/>
              <a:t>Lotus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686" y="149639"/>
            <a:ext cx="2553705" cy="3365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478" y="3515139"/>
            <a:ext cx="4800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32958" y="723757"/>
            <a:ext cx="2158186" cy="369548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Scepter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3B46D9-C484-420B-847F-893B6B8F6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26" y="193657"/>
            <a:ext cx="4684295" cy="34831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109C74-4347-4656-853E-1CD1D1075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711" y="4188773"/>
            <a:ext cx="3208421" cy="23499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295F61-1886-45C6-8D87-DEF691A90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468" y="2527510"/>
            <a:ext cx="4363452" cy="283624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272209" y="4333461"/>
            <a:ext cx="6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Krans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537920" y="4188773"/>
            <a:ext cx="142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Guirlande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05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146</Words>
  <Application>Microsoft Macintosh PowerPoint</Application>
  <PresentationFormat>Breedbeeld</PresentationFormat>
  <Paragraphs>74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Office-thema</vt:lpstr>
      <vt:lpstr>Bloemwerk in het oude Egypte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Klassieke oudheid  800 v. Chr. – 400 na Chr.</dc:title>
  <dc:creator>Marjolein Baas</dc:creator>
  <cp:lastModifiedBy>Inge van Steen</cp:lastModifiedBy>
  <cp:revision>39</cp:revision>
  <dcterms:created xsi:type="dcterms:W3CDTF">2017-04-05T17:33:23Z</dcterms:created>
  <dcterms:modified xsi:type="dcterms:W3CDTF">2021-04-19T19:21:41Z</dcterms:modified>
</cp:coreProperties>
</file>